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87" r:id="rId5"/>
    <p:sldId id="279" r:id="rId6"/>
    <p:sldId id="28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686ECF9-A82E-461C-BF4D-D93971BEA2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0783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C9CD077-A7B7-41D5-B690-02708E81F0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9675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5D9D739-79FD-464C-A506-DAA520CB3BD2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C046865-CC55-4A40-9CE8-F5EBF78DF7E7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A422D3F-9CE4-4050-A581-24FDBFE2DADD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9F5143B-227A-4BBE-A02C-E51F24620D67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ED3C612-BEE3-42AF-ACF3-88BC5AFDDADC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422C21F-3FD4-4383-AD36-7111DB5D5A4D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585169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34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3" r:id="rId1"/>
    <p:sldLayoutId id="214748385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H055</a:t>
            </a:r>
            <a:r>
              <a:rPr lang="en-US" altLang="zh-TW" sz="2800" b="1" dirty="0"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哦，主，我們今想到祢</a:t>
            </a:r>
            <a:r>
              <a:rPr lang="zh-TW" altLang="en-US" sz="2800" i="1" dirty="0">
                <a:solidFill>
                  <a:schemeClr val="tx1"/>
                </a:solidFill>
                <a:ea typeface="新細明體" pitchFamily="18" charset="-120"/>
              </a:rPr>
              <a:t> </a:t>
            </a:r>
            <a:br>
              <a:rPr lang="zh-TW" altLang="en-US" sz="2800" b="1" dirty="0">
                <a:ea typeface="新細明體" pitchFamily="18" charset="-120"/>
              </a:rPr>
            </a:br>
            <a:r>
              <a:rPr lang="zh-TW" altLang="en-US" sz="2800" b="1" dirty="0"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itchFamily="65" charset="-120"/>
              </a:rPr>
              <a:t>O LORD, WHEN WE THE PATH RETRACE</a:t>
            </a: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ea typeface="新細明體" pitchFamily="18" charset="-120"/>
              </a:rPr>
              <a:t>(1/6)</a:t>
            </a:r>
            <a:endParaRPr lang="zh-TW" altLang="en-US" sz="2400" dirty="0">
              <a:effectLst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1033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哦，主，我們今想到祢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Lord, when we the path retrace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在世所歷路程：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Which Thou on earth hast trod,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祢以恩愛對待群黎，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man Thy wondrous love and grace,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祢以忠誠對神。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faithfulness to God.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祢愛雖然被人辜負，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love, by man so sorely tried,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顯為比死更強；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Proved stronger than the grave;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刺祢的槍，不過引出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very spear that pierced Thy side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血水，洗人天良。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Drew forth the blood to save.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祢雖自己常經憂患，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Although Thou passed through woes and grief,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祢卻到處行善；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works were ever good;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雖然祢的路途艱難，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Although midst sorrows all Thy life,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祢卻不想怨嘆。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 </a:t>
            </a:r>
            <a:r>
              <a:rPr lang="en-US" altLang="zh-TW" sz="2800" dirty="0" err="1"/>
              <a:t>spak’st</a:t>
            </a:r>
            <a:r>
              <a:rPr lang="en-US" altLang="zh-TW" sz="2800" dirty="0"/>
              <a:t> no murmuring word.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四圍不忠，祢卻赤忠；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Faithful amidst unfaithfulness,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黑暗，祢卻光明。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’Mid darkness only light,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父的喜樂，祢心所重，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 </a:t>
            </a:r>
            <a:r>
              <a:rPr lang="en-US" altLang="zh-TW" sz="2800" dirty="0" err="1"/>
              <a:t>did’st</a:t>
            </a:r>
            <a:r>
              <a:rPr lang="en-US" altLang="zh-TW" sz="2800" dirty="0"/>
              <a:t> Thy Father’s name confess,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從未違祂命令。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in His will delight.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不因撒但詭計搖動，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Unmoved by Satan’s subtle wiles,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不顧苦難損失；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Or suffering, shame, and loss,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祢的行徑，無人同情，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path, </a:t>
            </a:r>
            <a:r>
              <a:rPr lang="en-US" altLang="zh-TW" sz="2800" dirty="0" err="1"/>
              <a:t>uncheer’d</a:t>
            </a:r>
            <a:r>
              <a:rPr lang="en-US" altLang="zh-TW" sz="2800" dirty="0"/>
              <a:t> by earthly smiles,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孤單一直到死。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Led only to the cross.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我們不禁奇祢謙卑，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We wonder at Thy lowly mind,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盼望能以像祢；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fain would like Thee be,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主，我們願學祢低微，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all our rest and pleasure find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因這裏有安息。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learning, Lord, of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561</TotalTime>
  <Words>372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H055  哦，主，我們今想到祢   O LORD, WHEN WE THE PATH RETRACE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H055 哦，主，我們今想到祢  O LORD, WHEN WE THE PATH RETRACE</dc:title>
  <dc:subject>Hymnary 聖徒詩歌</dc:subject>
  <dc:creator>James G. Deck</dc:creator>
  <cp:lastModifiedBy>Timothy Liang</cp:lastModifiedBy>
  <cp:revision>68</cp:revision>
  <dcterms:created xsi:type="dcterms:W3CDTF">2001-04-19T19:07:54Z</dcterms:created>
  <dcterms:modified xsi:type="dcterms:W3CDTF">2017-08-01T14:38:18Z</dcterms:modified>
</cp:coreProperties>
</file>